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7453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1351508"/>
            <a:ext cx="8153400" cy="415498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إعداد :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محسنه صالح عبيد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العولقي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10000871" y="572005"/>
            <a:ext cx="1566454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التاسع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85599" y="3791806"/>
            <a:ext cx="1189749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ورقة عمل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215299" y="3864990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j-ea"/>
              <a:cs typeface="Calibri"/>
              <a:sym typeface="Calibri"/>
            </a:endParaRPr>
          </a:p>
        </p:txBody>
      </p:sp>
      <p:graphicFrame>
        <p:nvGraphicFramePr>
          <p:cNvPr id="26" name="Table 5">
            <a:extLst>
              <a:ext uri="{FF2B5EF4-FFF2-40B4-BE49-F238E27FC236}">
                <a16:creationId xmlns:a16="http://schemas.microsoft.com/office/drawing/2014/main" id="{029D2496-B689-5B48-E705-547A6160EA01}"/>
              </a:ext>
            </a:extLst>
          </p:cNvPr>
          <p:cNvGraphicFramePr>
            <a:graphicFrameLocks noGrp="1"/>
          </p:cNvGraphicFramePr>
          <p:nvPr/>
        </p:nvGraphicFramePr>
        <p:xfrm>
          <a:off x="610704" y="1226561"/>
          <a:ext cx="10799420" cy="10307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b="1" dirty="0"/>
                        <a:t>يحدد معدات الطوارئ في بيئة العمل </a:t>
                      </a:r>
                    </a:p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endParaRPr lang="ar-AE" b="1" dirty="0"/>
                    </a:p>
                    <a:p>
                      <a:pPr marL="171450" indent="-171450" algn="r" rtl="1">
                        <a:buFont typeface="Courier New" panose="02070309020205020404" pitchFamily="49" charset="0"/>
                        <a:buChar char="o"/>
                      </a:pPr>
                      <a:r>
                        <a:rPr lang="ar-AE" b="1" dirty="0"/>
                        <a:t>يستخدم المعدات الأولية  في حالات الطوارئ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يطبق  إجراءات الطوارئ والإخلاء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معدات الطوارئ في بيئة العمل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يلتزم بقواعد الأمن والسلامة</a:t>
                      </a:r>
                      <a:endParaRPr lang="en-GB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60C6CE17-1CAC-96D1-92B3-02BC401EFD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70" t="17886" r="9563" b="8340"/>
          <a:stretch/>
        </p:blipFill>
        <p:spPr>
          <a:xfrm>
            <a:off x="3790623" y="2762494"/>
            <a:ext cx="5042517" cy="297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889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49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Mohsena Saleh Obaid Alawi</cp:lastModifiedBy>
  <cp:revision>5</cp:revision>
  <dcterms:created xsi:type="dcterms:W3CDTF">2023-06-12T08:37:42Z</dcterms:created>
  <dcterms:modified xsi:type="dcterms:W3CDTF">2023-06-12T08:42:43Z</dcterms:modified>
</cp:coreProperties>
</file>